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1676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20 June 2015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905000" y="152400"/>
            <a:ext cx="7086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Current Themes in </a:t>
            </a:r>
            <a:r>
              <a:rPr lang="en-IN" dirty="0" err="1" smtClean="0"/>
              <a:t>Pharma</a:t>
            </a:r>
            <a:r>
              <a:rPr lang="en-IN" dirty="0" smtClean="0"/>
              <a:t> Patenting</a:t>
            </a:r>
            <a:endParaRPr lang="en-IN" dirty="0"/>
          </a:p>
        </p:txBody>
      </p:sp>
      <p:pic>
        <p:nvPicPr>
          <p:cNvPr id="1026" name="Picture 2" descr="X:\IPFACE\20 june 2015- Pharma Patenting\DSC0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2946400" cy="2209800"/>
          </a:xfrm>
          <a:prstGeom prst="rect">
            <a:avLst/>
          </a:prstGeom>
          <a:noFill/>
        </p:spPr>
      </p:pic>
      <p:pic>
        <p:nvPicPr>
          <p:cNvPr id="1027" name="Picture 3" descr="X:\IPFACE\20 june 2015- Pharma Patenting\DSC0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9600"/>
            <a:ext cx="2946400" cy="2209800"/>
          </a:xfrm>
          <a:prstGeom prst="rect">
            <a:avLst/>
          </a:prstGeom>
          <a:noFill/>
        </p:spPr>
      </p:pic>
      <p:pic>
        <p:nvPicPr>
          <p:cNvPr id="1028" name="Picture 4" descr="X:\IPFACE\20 june 2015- Pharma Patenting\DSC0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8034" y="609600"/>
            <a:ext cx="2844800" cy="2209800"/>
          </a:xfrm>
          <a:prstGeom prst="rect">
            <a:avLst/>
          </a:prstGeom>
          <a:noFill/>
        </p:spPr>
      </p:pic>
      <p:pic>
        <p:nvPicPr>
          <p:cNvPr id="1029" name="Picture 5" descr="X:\IPFACE\20 june 2015- Pharma Patenting\DSC0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95600"/>
            <a:ext cx="2946400" cy="2209800"/>
          </a:xfrm>
          <a:prstGeom prst="rect">
            <a:avLst/>
          </a:prstGeom>
          <a:noFill/>
        </p:spPr>
      </p:pic>
      <p:pic>
        <p:nvPicPr>
          <p:cNvPr id="1030" name="Picture 6" descr="X:\IPFACE\20 june 2015- Pharma Patenting\DSC02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895600"/>
            <a:ext cx="2971800" cy="2228850"/>
          </a:xfrm>
          <a:prstGeom prst="rect">
            <a:avLst/>
          </a:prstGeom>
          <a:noFill/>
        </p:spPr>
      </p:pic>
      <p:pic>
        <p:nvPicPr>
          <p:cNvPr id="1031" name="Picture 7" descr="X:\IPFACE\20 june 2015- Pharma Patenting\DSC02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895600"/>
            <a:ext cx="2844800" cy="2209800"/>
          </a:xfrm>
          <a:prstGeom prst="rect">
            <a:avLst/>
          </a:prstGeom>
          <a:noFill/>
        </p:spPr>
      </p:pic>
      <p:pic>
        <p:nvPicPr>
          <p:cNvPr id="1032" name="Picture 8" descr="X:\IPFACE\20 june 2015- Pharma Patenting\DSC02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5251" y="5181600"/>
            <a:ext cx="2133600" cy="1600200"/>
          </a:xfrm>
          <a:prstGeom prst="rect">
            <a:avLst/>
          </a:prstGeom>
          <a:noFill/>
        </p:spPr>
      </p:pic>
      <p:pic>
        <p:nvPicPr>
          <p:cNvPr id="1033" name="Picture 9" descr="X:\IPFACE\20 june 2015- Pharma Patenting\DSC020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181600"/>
            <a:ext cx="2133600" cy="1600200"/>
          </a:xfrm>
          <a:prstGeom prst="rect">
            <a:avLst/>
          </a:prstGeom>
          <a:noFill/>
        </p:spPr>
      </p:pic>
      <p:pic>
        <p:nvPicPr>
          <p:cNvPr id="1034" name="Picture 10" descr="X:\IPFACE\20 june 2015- Pharma Patenting\DSC020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9800" y="5186783"/>
            <a:ext cx="2112000" cy="1584000"/>
          </a:xfrm>
          <a:prstGeom prst="rect">
            <a:avLst/>
          </a:prstGeom>
          <a:noFill/>
        </p:spPr>
      </p:pic>
      <p:pic>
        <p:nvPicPr>
          <p:cNvPr id="1035" name="Picture 11" descr="X:\IPFACE\20 june 2015- Pharma Patenting\DSC020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51816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IPFACE\20 june 2015- Pharma Patenting\DSC02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2743200" cy="2057400"/>
          </a:xfrm>
          <a:prstGeom prst="rect">
            <a:avLst/>
          </a:prstGeom>
          <a:noFill/>
        </p:spPr>
      </p:pic>
      <p:pic>
        <p:nvPicPr>
          <p:cNvPr id="2051" name="Picture 3" descr="X:\IPFACE\20 june 2015- Pharma Patenting\DSC02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2743200" cy="2057400"/>
          </a:xfrm>
          <a:prstGeom prst="rect">
            <a:avLst/>
          </a:prstGeom>
          <a:noFill/>
        </p:spPr>
      </p:pic>
      <p:pic>
        <p:nvPicPr>
          <p:cNvPr id="2052" name="Picture 4" descr="X:\IPFACE\20 june 2015- Pharma Patenting\DSC02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"/>
            <a:ext cx="2819400" cy="2114550"/>
          </a:xfrm>
          <a:prstGeom prst="rect">
            <a:avLst/>
          </a:prstGeom>
          <a:noFill/>
        </p:spPr>
      </p:pic>
      <p:pic>
        <p:nvPicPr>
          <p:cNvPr id="2053" name="Picture 5" descr="X:\IPFACE\20 june 2015- Pharma Patenting\DSC02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438400"/>
            <a:ext cx="2743200" cy="2057400"/>
          </a:xfrm>
          <a:prstGeom prst="rect">
            <a:avLst/>
          </a:prstGeom>
          <a:noFill/>
        </p:spPr>
      </p:pic>
      <p:pic>
        <p:nvPicPr>
          <p:cNvPr id="2054" name="Picture 6" descr="X:\IPFACE\20 june 2015- Pharma Patenting\DSC019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438400"/>
            <a:ext cx="2743200" cy="2057400"/>
          </a:xfrm>
          <a:prstGeom prst="rect">
            <a:avLst/>
          </a:prstGeom>
          <a:noFill/>
        </p:spPr>
      </p:pic>
      <p:pic>
        <p:nvPicPr>
          <p:cNvPr id="2055" name="Picture 7" descr="X:\IPFACE\20 june 2015- Pharma Patenting\DSC02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514600"/>
            <a:ext cx="2819400" cy="2000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4648200"/>
            <a:ext cx="861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Lipika</cp:lastModifiedBy>
  <cp:revision>3</cp:revision>
  <dcterms:created xsi:type="dcterms:W3CDTF">2006-08-16T00:00:00Z</dcterms:created>
  <dcterms:modified xsi:type="dcterms:W3CDTF">2015-06-24T08:00:41Z</dcterms:modified>
</cp:coreProperties>
</file>