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669088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057400" cy="6096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/>
              <a:t>7 Oct.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228600"/>
            <a:ext cx="6400800" cy="6096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/>
              <a:t>Workshop on The European Patent System and EPO Examination Practice in the Field of Pharmaceuticals and Biotechnology Inventions </a:t>
            </a:r>
            <a:endParaRPr lang="en-IN" sz="1600" dirty="0"/>
          </a:p>
        </p:txBody>
      </p:sp>
      <p:pic>
        <p:nvPicPr>
          <p:cNvPr id="1026" name="Picture 2" descr="X:\IPFACE\7 Oct 2015- EPO workshop\DSC02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66800"/>
            <a:ext cx="2566800" cy="1925100"/>
          </a:xfrm>
          <a:prstGeom prst="rect">
            <a:avLst/>
          </a:prstGeom>
          <a:noFill/>
        </p:spPr>
      </p:pic>
      <p:pic>
        <p:nvPicPr>
          <p:cNvPr id="1027" name="Picture 3" descr="X:\IPFACE\7 Oct 2015- EPO workshop\DSC02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05400"/>
            <a:ext cx="2590800" cy="1752600"/>
          </a:xfrm>
          <a:prstGeom prst="rect">
            <a:avLst/>
          </a:prstGeom>
          <a:noFill/>
        </p:spPr>
      </p:pic>
      <p:pic>
        <p:nvPicPr>
          <p:cNvPr id="1028" name="Picture 4" descr="X:\IPFACE\7 Oct 2015- EPO workshop\DSC02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2565400" cy="1924050"/>
          </a:xfrm>
          <a:prstGeom prst="rect">
            <a:avLst/>
          </a:prstGeom>
          <a:noFill/>
        </p:spPr>
      </p:pic>
      <p:pic>
        <p:nvPicPr>
          <p:cNvPr id="1030" name="Picture 6" descr="X:\IPFACE\7 Oct 2015- EPO workshop\DSC02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066800"/>
            <a:ext cx="2566800" cy="1925100"/>
          </a:xfrm>
          <a:prstGeom prst="rect">
            <a:avLst/>
          </a:prstGeom>
          <a:noFill/>
        </p:spPr>
      </p:pic>
      <p:pic>
        <p:nvPicPr>
          <p:cNvPr id="1031" name="Picture 7" descr="X:\IPFACE\7 Oct 2015- EPO workshop\DSC02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48000"/>
            <a:ext cx="2566800" cy="1833429"/>
          </a:xfrm>
          <a:prstGeom prst="rect">
            <a:avLst/>
          </a:prstGeom>
          <a:noFill/>
        </p:spPr>
      </p:pic>
      <p:pic>
        <p:nvPicPr>
          <p:cNvPr id="1032" name="Picture 8" descr="X:\IPFACE\7 Oct 2015- EPO workshop\DSC028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086350"/>
            <a:ext cx="2590800" cy="1771650"/>
          </a:xfrm>
          <a:prstGeom prst="rect">
            <a:avLst/>
          </a:prstGeom>
          <a:noFill/>
        </p:spPr>
      </p:pic>
      <p:pic>
        <p:nvPicPr>
          <p:cNvPr id="1033" name="Picture 9" descr="X:\IPFACE\7 Oct 2015- EPO workshop\DSC028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048000"/>
            <a:ext cx="2566800" cy="1925100"/>
          </a:xfrm>
          <a:prstGeom prst="rect">
            <a:avLst/>
          </a:prstGeom>
          <a:noFill/>
        </p:spPr>
      </p:pic>
      <p:pic>
        <p:nvPicPr>
          <p:cNvPr id="1034" name="Picture 10" descr="X:\IPFACE\7 Oct 2015- EPO workshop\DSC028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048000"/>
            <a:ext cx="2566800" cy="192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X:\IPFACE\7 Oct 2015- EPO workshop\DSC02900.JPG"/>
          <p:cNvPicPr>
            <a:picLocks noChangeAspect="1" noChangeArrowheads="1"/>
          </p:cNvPicPr>
          <p:nvPr/>
        </p:nvPicPr>
        <p:blipFill>
          <a:blip r:embed="rId2" cstate="print"/>
          <a:srcRect b="23404"/>
          <a:stretch>
            <a:fillRect/>
          </a:stretch>
        </p:blipFill>
        <p:spPr bwMode="auto">
          <a:xfrm>
            <a:off x="2209800" y="1752600"/>
            <a:ext cx="4724400" cy="2714017"/>
          </a:xfrm>
          <a:prstGeom prst="rect">
            <a:avLst/>
          </a:prstGeom>
          <a:noFill/>
        </p:spPr>
      </p:pic>
      <p:pic>
        <p:nvPicPr>
          <p:cNvPr id="2050" name="Picture 2" descr="X:\IPFACE\7 Oct 2015- EPO workshop\DSC02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5200" cy="1676400"/>
          </a:xfrm>
          <a:prstGeom prst="rect">
            <a:avLst/>
          </a:prstGeom>
          <a:noFill/>
        </p:spPr>
      </p:pic>
      <p:pic>
        <p:nvPicPr>
          <p:cNvPr id="2051" name="Picture 3" descr="X:\IPFACE\7 Oct 2015- EPO workshop\DSC02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0"/>
            <a:ext cx="2209800" cy="1657350"/>
          </a:xfrm>
          <a:prstGeom prst="rect">
            <a:avLst/>
          </a:prstGeom>
          <a:noFill/>
        </p:spPr>
      </p:pic>
      <p:pic>
        <p:nvPicPr>
          <p:cNvPr id="2052" name="Picture 4" descr="X:\IPFACE\7 Oct 2015- EPO workshop\DSC02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0"/>
            <a:ext cx="2209800" cy="1657350"/>
          </a:xfrm>
          <a:prstGeom prst="rect">
            <a:avLst/>
          </a:prstGeom>
          <a:noFill/>
        </p:spPr>
      </p:pic>
      <p:pic>
        <p:nvPicPr>
          <p:cNvPr id="2053" name="Picture 5" descr="X:\IPFACE\7 Oct 2015- EPO workshop\DSC02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1600200"/>
          </a:xfrm>
          <a:prstGeom prst="rect">
            <a:avLst/>
          </a:prstGeom>
          <a:noFill/>
        </p:spPr>
      </p:pic>
      <p:pic>
        <p:nvPicPr>
          <p:cNvPr id="2054" name="Picture 6" descr="X:\IPFACE\7 Oct 2015- EPO workshop\DSC028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52600"/>
            <a:ext cx="2133600" cy="1600200"/>
          </a:xfrm>
          <a:prstGeom prst="rect">
            <a:avLst/>
          </a:prstGeom>
          <a:noFill/>
        </p:spPr>
      </p:pic>
      <p:pic>
        <p:nvPicPr>
          <p:cNvPr id="2055" name="Picture 7" descr="X:\IPFACE\7 Oct 2015- EPO workshop\DSC028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752600"/>
            <a:ext cx="2133600" cy="1600200"/>
          </a:xfrm>
          <a:prstGeom prst="rect">
            <a:avLst/>
          </a:prstGeom>
          <a:noFill/>
        </p:spPr>
      </p:pic>
      <p:pic>
        <p:nvPicPr>
          <p:cNvPr id="2056" name="Picture 8" descr="X:\IPFACE\7 Oct 2015- EPO workshop\DSC028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29000"/>
            <a:ext cx="2133600" cy="1600200"/>
          </a:xfrm>
          <a:prstGeom prst="rect">
            <a:avLst/>
          </a:prstGeom>
          <a:noFill/>
        </p:spPr>
      </p:pic>
      <p:pic>
        <p:nvPicPr>
          <p:cNvPr id="2057" name="Picture 9" descr="X:\IPFACE\7 Oct 2015- EPO workshop\DSC028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3429000"/>
            <a:ext cx="2133600" cy="1600200"/>
          </a:xfrm>
          <a:prstGeom prst="rect">
            <a:avLst/>
          </a:prstGeom>
          <a:noFill/>
        </p:spPr>
      </p:pic>
      <p:pic>
        <p:nvPicPr>
          <p:cNvPr id="2058" name="Picture 10" descr="X:\IPFACE\7 Oct 2015- EPO workshop\DSC0289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105400"/>
            <a:ext cx="2133600" cy="1600200"/>
          </a:xfrm>
          <a:prstGeom prst="rect">
            <a:avLst/>
          </a:prstGeom>
          <a:noFill/>
        </p:spPr>
      </p:pic>
      <p:pic>
        <p:nvPicPr>
          <p:cNvPr id="2059" name="Picture 11" descr="X:\IPFACE\7 Oct 2015- EPO workshop\DSC0289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4610100"/>
            <a:ext cx="2286000" cy="1714500"/>
          </a:xfrm>
          <a:prstGeom prst="rect">
            <a:avLst/>
          </a:prstGeom>
          <a:noFill/>
        </p:spPr>
      </p:pic>
      <p:pic>
        <p:nvPicPr>
          <p:cNvPr id="2061" name="Picture 13" descr="X:\IPFACE\7 Oct 2015- EPO workshop\DSC029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5105400"/>
            <a:ext cx="2133600" cy="1600200"/>
          </a:xfrm>
          <a:prstGeom prst="rect">
            <a:avLst/>
          </a:prstGeom>
          <a:noFill/>
        </p:spPr>
      </p:pic>
      <p:pic>
        <p:nvPicPr>
          <p:cNvPr id="2062" name="Picture 14" descr="X:\IPFACE\7 Oct 2015- EPO workshop\DSC0290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46482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Lipika</dc:creator>
  <cp:lastModifiedBy>Lipika</cp:lastModifiedBy>
  <cp:revision>35</cp:revision>
  <dcterms:created xsi:type="dcterms:W3CDTF">2006-08-16T00:00:00Z</dcterms:created>
  <dcterms:modified xsi:type="dcterms:W3CDTF">2015-10-12T10:06:35Z</dcterms:modified>
</cp:coreProperties>
</file>