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"/>
            <a:ext cx="82296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IN" b="1" dirty="0" smtClean="0">
                <a:solidFill>
                  <a:schemeClr val="bg1"/>
                </a:solidFill>
              </a:rPr>
              <a:t>26 April 2017- Inclusive </a:t>
            </a:r>
            <a:r>
              <a:rPr lang="en-IN" b="1" dirty="0" smtClean="0">
                <a:solidFill>
                  <a:schemeClr val="bg1"/>
                </a:solidFill>
              </a:rPr>
              <a:t>Innovation: Innovation Improving Lives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Lipika\Desktop\photos\26 April 2017-\DSC050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2667000" cy="2000250"/>
          </a:xfrm>
          <a:prstGeom prst="rect">
            <a:avLst/>
          </a:prstGeom>
          <a:noFill/>
        </p:spPr>
      </p:pic>
      <p:pic>
        <p:nvPicPr>
          <p:cNvPr id="1027" name="Picture 3" descr="C:\Users\Lipika\Desktop\photos\26 April 2017-\DSC050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609600"/>
            <a:ext cx="2590800" cy="1943100"/>
          </a:xfrm>
          <a:prstGeom prst="rect">
            <a:avLst/>
          </a:prstGeom>
          <a:noFill/>
        </p:spPr>
      </p:pic>
      <p:pic>
        <p:nvPicPr>
          <p:cNvPr id="1028" name="Picture 4" descr="C:\Users\Lipika\Desktop\photos\26 April 2017-\DSC050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609600"/>
            <a:ext cx="2667000" cy="2000250"/>
          </a:xfrm>
          <a:prstGeom prst="rect">
            <a:avLst/>
          </a:prstGeom>
          <a:noFill/>
        </p:spPr>
      </p:pic>
      <p:pic>
        <p:nvPicPr>
          <p:cNvPr id="1029" name="Picture 5" descr="C:\Users\Lipika\Desktop\photos\26 April 2017-\DSC0506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43200"/>
            <a:ext cx="2641600" cy="1981200"/>
          </a:xfrm>
          <a:prstGeom prst="rect">
            <a:avLst/>
          </a:prstGeom>
          <a:noFill/>
        </p:spPr>
      </p:pic>
      <p:pic>
        <p:nvPicPr>
          <p:cNvPr id="1030" name="Picture 6" descr="C:\Users\Lipika\Desktop\photos\26 April 2017-\DSC0506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2743200"/>
            <a:ext cx="2590800" cy="1943100"/>
          </a:xfrm>
          <a:prstGeom prst="rect">
            <a:avLst/>
          </a:prstGeom>
          <a:noFill/>
        </p:spPr>
      </p:pic>
      <p:pic>
        <p:nvPicPr>
          <p:cNvPr id="1031" name="Picture 7" descr="C:\Users\Lipika\Desktop\photos\26 April 2017-\DSC0507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2743200"/>
            <a:ext cx="2667000" cy="2000250"/>
          </a:xfrm>
          <a:prstGeom prst="rect">
            <a:avLst/>
          </a:prstGeom>
          <a:noFill/>
        </p:spPr>
      </p:pic>
      <p:pic>
        <p:nvPicPr>
          <p:cNvPr id="1032" name="Picture 8" descr="C:\Users\Lipika\Desktop\photos\26 April 2017-\DSC0507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3400" y="4876800"/>
            <a:ext cx="2641600" cy="1981200"/>
          </a:xfrm>
          <a:prstGeom prst="rect">
            <a:avLst/>
          </a:prstGeom>
          <a:noFill/>
        </p:spPr>
      </p:pic>
      <p:pic>
        <p:nvPicPr>
          <p:cNvPr id="1033" name="Picture 9" descr="C:\Users\Lipika\Desktop\photos\26 April 2017-\DSC0507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21400" y="4876800"/>
            <a:ext cx="26416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Lipika</dc:creator>
  <cp:lastModifiedBy>Lipika</cp:lastModifiedBy>
  <cp:revision>1</cp:revision>
  <dcterms:created xsi:type="dcterms:W3CDTF">2006-08-16T00:00:00Z</dcterms:created>
  <dcterms:modified xsi:type="dcterms:W3CDTF">2017-05-02T05:09:28Z</dcterms:modified>
</cp:coreProperties>
</file>