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669088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pika\Desktop\photos\17 Oct 2-15- Innovation Flow\DSC02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08" y="685800"/>
            <a:ext cx="2844800" cy="2133600"/>
          </a:xfrm>
          <a:prstGeom prst="rect">
            <a:avLst/>
          </a:prstGeom>
          <a:noFill/>
        </p:spPr>
      </p:pic>
      <p:pic>
        <p:nvPicPr>
          <p:cNvPr id="1027" name="Picture 3" descr="C:\Users\Lipika\Desktop\photos\17 Oct 2-15- Innovation Flow\DSC02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5808" y="685800"/>
            <a:ext cx="2819400" cy="2114550"/>
          </a:xfrm>
          <a:prstGeom prst="rect">
            <a:avLst/>
          </a:prstGeom>
          <a:noFill/>
        </p:spPr>
      </p:pic>
      <p:pic>
        <p:nvPicPr>
          <p:cNvPr id="1028" name="Picture 4" descr="C:\Users\Lipika\Desktop\photos\17 Oct 2-15- Innovation Flow\DSC02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408" y="685800"/>
            <a:ext cx="2844800" cy="2133600"/>
          </a:xfrm>
          <a:prstGeom prst="rect">
            <a:avLst/>
          </a:prstGeom>
          <a:noFill/>
        </p:spPr>
      </p:pic>
      <p:pic>
        <p:nvPicPr>
          <p:cNvPr id="1029" name="Picture 5" descr="C:\Users\Lipika\Desktop\photos\17 Oct 2-15- Innovation Flow\DSC02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971800"/>
            <a:ext cx="2336800" cy="1752600"/>
          </a:xfrm>
          <a:prstGeom prst="rect">
            <a:avLst/>
          </a:prstGeom>
          <a:noFill/>
        </p:spPr>
      </p:pic>
      <p:pic>
        <p:nvPicPr>
          <p:cNvPr id="1030" name="Picture 6" descr="C:\Users\Lipika\Desktop\photos\17 Oct 2-15- Innovation Flow\DSC029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971800"/>
            <a:ext cx="2336800" cy="1752600"/>
          </a:xfrm>
          <a:prstGeom prst="rect">
            <a:avLst/>
          </a:prstGeom>
          <a:noFill/>
        </p:spPr>
      </p:pic>
      <p:pic>
        <p:nvPicPr>
          <p:cNvPr id="1031" name="Picture 7" descr="C:\Users\Lipika\Desktop\photos\17 Oct 2-15- Innovation Flow\DSC029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971800"/>
            <a:ext cx="2336800" cy="1752600"/>
          </a:xfrm>
          <a:prstGeom prst="rect">
            <a:avLst/>
          </a:prstGeom>
          <a:noFill/>
        </p:spPr>
      </p:pic>
      <p:pic>
        <p:nvPicPr>
          <p:cNvPr id="1032" name="Picture 8" descr="C:\Users\Lipika\Desktop\photos\17 Oct 2-15- Innovation Flow\DSC029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800600"/>
            <a:ext cx="2438400" cy="1828800"/>
          </a:xfrm>
          <a:prstGeom prst="rect">
            <a:avLst/>
          </a:prstGeom>
          <a:noFill/>
        </p:spPr>
      </p:pic>
      <p:pic>
        <p:nvPicPr>
          <p:cNvPr id="1033" name="Picture 9" descr="C:\Users\Lipika\Desktop\photos\17 Oct 2-15- Innovation Flow\DSC029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4876800"/>
            <a:ext cx="2438400" cy="1828800"/>
          </a:xfrm>
          <a:prstGeom prst="rect">
            <a:avLst/>
          </a:prstGeom>
          <a:noFill/>
        </p:spPr>
      </p:pic>
      <p:pic>
        <p:nvPicPr>
          <p:cNvPr id="1034" name="Picture 10" descr="C:\Users\Lipika\Desktop\photos\17 Oct 2-15- Innovation Flow\DSC029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4876800"/>
            <a:ext cx="2336800" cy="1752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152400"/>
            <a:ext cx="1905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dobe Fan Heiti Std B" pitchFamily="34" charset="-128"/>
                <a:ea typeface="Adobe Fan Heiti Std B" pitchFamily="34" charset="-128"/>
              </a:rPr>
              <a:t>17 Oct. 2015 </a:t>
            </a:r>
            <a:endParaRPr lang="en-IN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133064"/>
            <a:ext cx="66294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dobe Fan Heiti Std B" pitchFamily="34" charset="-128"/>
                <a:ea typeface="Adobe Fan Heiti Std B" pitchFamily="34" charset="-128"/>
              </a:rPr>
              <a:t>Innovation Flow -the science of flowing Ideas into Innovation</a:t>
            </a:r>
            <a:endParaRPr lang="en-IN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pika\Desktop\photos\17 Oct 2-15- Innovation Flow\DSC02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12" y="122832"/>
            <a:ext cx="2743200" cy="2057400"/>
          </a:xfrm>
          <a:prstGeom prst="rect">
            <a:avLst/>
          </a:prstGeom>
          <a:noFill/>
        </p:spPr>
      </p:pic>
      <p:pic>
        <p:nvPicPr>
          <p:cNvPr id="2051" name="Picture 3" descr="C:\Users\Lipika\Desktop\photos\17 Oct 2-15- Innovation Flow\DSC02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712" y="122832"/>
            <a:ext cx="2743200" cy="2057400"/>
          </a:xfrm>
          <a:prstGeom prst="rect">
            <a:avLst/>
          </a:prstGeom>
          <a:noFill/>
        </p:spPr>
      </p:pic>
      <p:pic>
        <p:nvPicPr>
          <p:cNvPr id="2052" name="Picture 4" descr="C:\Users\Lipika\Desktop\photos\17 Oct 2-15- Innovation Flow\DSC02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4312" y="122832"/>
            <a:ext cx="2819400" cy="2114550"/>
          </a:xfrm>
          <a:prstGeom prst="rect">
            <a:avLst/>
          </a:prstGeom>
          <a:noFill/>
        </p:spPr>
      </p:pic>
      <p:pic>
        <p:nvPicPr>
          <p:cNvPr id="2053" name="Picture 5" descr="C:\Users\Lipika\Desktop\photos\17 Oct 2-15- Innovation Flow\DSC029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0"/>
            <a:ext cx="2743200" cy="2057400"/>
          </a:xfrm>
          <a:prstGeom prst="rect">
            <a:avLst/>
          </a:prstGeom>
          <a:noFill/>
        </p:spPr>
      </p:pic>
      <p:pic>
        <p:nvPicPr>
          <p:cNvPr id="2054" name="Picture 6" descr="C:\Users\Lipika\Desktop\photos\17 Oct 2-15- Innovation Flow\DSC029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286000"/>
            <a:ext cx="2743200" cy="2057400"/>
          </a:xfrm>
          <a:prstGeom prst="rect">
            <a:avLst/>
          </a:prstGeom>
          <a:noFill/>
        </p:spPr>
      </p:pic>
      <p:pic>
        <p:nvPicPr>
          <p:cNvPr id="2055" name="Picture 7" descr="C:\Users\Lipika\Desktop\photos\17 Oct 2-15- Innovation Flow\DSC029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362200"/>
            <a:ext cx="2743200" cy="2057400"/>
          </a:xfrm>
          <a:prstGeom prst="rect">
            <a:avLst/>
          </a:prstGeom>
          <a:noFill/>
        </p:spPr>
      </p:pic>
      <p:pic>
        <p:nvPicPr>
          <p:cNvPr id="2056" name="Picture 8" descr="C:\Users\Lipika\Desktop\photos\17 Oct 2-15- Innovation Flow\DSC029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495800"/>
            <a:ext cx="2743200" cy="2057400"/>
          </a:xfrm>
          <a:prstGeom prst="rect">
            <a:avLst/>
          </a:prstGeom>
          <a:noFill/>
        </p:spPr>
      </p:pic>
      <p:pic>
        <p:nvPicPr>
          <p:cNvPr id="2057" name="Picture 9" descr="C:\Users\Lipika\Desktop\photos\17 Oct 2-15- Innovation Flow\DSC029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495800"/>
            <a:ext cx="2743200" cy="2057400"/>
          </a:xfrm>
          <a:prstGeom prst="rect">
            <a:avLst/>
          </a:prstGeom>
          <a:noFill/>
        </p:spPr>
      </p:pic>
      <p:pic>
        <p:nvPicPr>
          <p:cNvPr id="2058" name="Picture 10" descr="C:\Users\Lipika\Desktop\photos\17 Oct 2-15- Innovation Flow\DSC0296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45720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pika\Desktop\photos\17 Oct 2-15- Innovation Flow\DSC02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743200" cy="2057400"/>
          </a:xfrm>
          <a:prstGeom prst="rect">
            <a:avLst/>
          </a:prstGeom>
          <a:noFill/>
        </p:spPr>
      </p:pic>
      <p:pic>
        <p:nvPicPr>
          <p:cNvPr id="3075" name="Picture 3" descr="C:\Users\Lipika\Desktop\photos\17 Oct 2-15- Innovation Flow\DSC02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"/>
            <a:ext cx="2819400" cy="2114550"/>
          </a:xfrm>
          <a:prstGeom prst="rect">
            <a:avLst/>
          </a:prstGeom>
          <a:noFill/>
        </p:spPr>
      </p:pic>
      <p:pic>
        <p:nvPicPr>
          <p:cNvPr id="3076" name="Picture 4" descr="C:\Users\Lipika\Desktop\photos\17 Oct 2-15- Innovation Flow\DSC029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"/>
            <a:ext cx="2844800" cy="2133600"/>
          </a:xfrm>
          <a:prstGeom prst="rect">
            <a:avLst/>
          </a:prstGeom>
          <a:noFill/>
        </p:spPr>
      </p:pic>
      <p:pic>
        <p:nvPicPr>
          <p:cNvPr id="3077" name="Picture 5" descr="C:\Users\Lipika\Desktop\photos\17 Oct 2-15- Innovation Flow\DSC029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4064000" cy="3048000"/>
          </a:xfrm>
          <a:prstGeom prst="rect">
            <a:avLst/>
          </a:prstGeom>
          <a:noFill/>
        </p:spPr>
      </p:pic>
      <p:pic>
        <p:nvPicPr>
          <p:cNvPr id="3078" name="Picture 6" descr="C:\Users\Lipika\Desktop\photos\17 Oct 2-15- Innovation Flow\DSC029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438400"/>
            <a:ext cx="2235200" cy="1676400"/>
          </a:xfrm>
          <a:prstGeom prst="rect">
            <a:avLst/>
          </a:prstGeom>
          <a:noFill/>
        </p:spPr>
      </p:pic>
      <p:pic>
        <p:nvPicPr>
          <p:cNvPr id="3079" name="Picture 7" descr="C:\Users\Lipika\Desktop\photos\17 Oct 2-15- Innovation Flow\DSC029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438400"/>
            <a:ext cx="2235200" cy="1676400"/>
          </a:xfrm>
          <a:prstGeom prst="rect">
            <a:avLst/>
          </a:prstGeom>
          <a:noFill/>
        </p:spPr>
      </p:pic>
      <p:pic>
        <p:nvPicPr>
          <p:cNvPr id="3080" name="Picture 8" descr="C:\Users\Lipika\Desktop\photos\17 Oct 2-15- Innovation Flow\DSC029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4267200"/>
            <a:ext cx="2209800" cy="1657350"/>
          </a:xfrm>
          <a:prstGeom prst="rect">
            <a:avLst/>
          </a:prstGeom>
          <a:noFill/>
        </p:spPr>
      </p:pic>
      <p:pic>
        <p:nvPicPr>
          <p:cNvPr id="3081" name="Picture 9" descr="C:\Users\Lipika\Desktop\photos\17 Oct 2-15- Innovation Flow\DSC029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2672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pika\Desktop\photos\17 Oct 2-15- Innovation Flow\DSC02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743200" cy="2057400"/>
          </a:xfrm>
          <a:prstGeom prst="rect">
            <a:avLst/>
          </a:prstGeom>
          <a:noFill/>
        </p:spPr>
      </p:pic>
      <p:pic>
        <p:nvPicPr>
          <p:cNvPr id="4099" name="Picture 3" descr="C:\Users\Lipika\Desktop\photos\17 Oct 2-15- Innovation Flow\DSC0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"/>
            <a:ext cx="2743200" cy="2057400"/>
          </a:xfrm>
          <a:prstGeom prst="rect">
            <a:avLst/>
          </a:prstGeom>
          <a:noFill/>
        </p:spPr>
      </p:pic>
      <p:pic>
        <p:nvPicPr>
          <p:cNvPr id="4100" name="Picture 4" descr="C:\Users\Lipika\Desktop\photos\17 Oct 2-15- Innovation Flow\DSC02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"/>
            <a:ext cx="2743200" cy="2057400"/>
          </a:xfrm>
          <a:prstGeom prst="rect">
            <a:avLst/>
          </a:prstGeom>
          <a:noFill/>
        </p:spPr>
      </p:pic>
      <p:pic>
        <p:nvPicPr>
          <p:cNvPr id="4101" name="Picture 5" descr="C:\Users\Lipika\Desktop\photos\17 Oct 2-15- Innovation Flow\DSC029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438400"/>
            <a:ext cx="2743200" cy="2057400"/>
          </a:xfrm>
          <a:prstGeom prst="rect">
            <a:avLst/>
          </a:prstGeom>
          <a:noFill/>
        </p:spPr>
      </p:pic>
      <p:pic>
        <p:nvPicPr>
          <p:cNvPr id="4102" name="Picture 6" descr="C:\Users\Lipika\Desktop\photos\17 Oct 2-15- Innovation Flow\DSC029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514600"/>
            <a:ext cx="2667000" cy="2000250"/>
          </a:xfrm>
          <a:prstGeom prst="rect">
            <a:avLst/>
          </a:prstGeom>
          <a:noFill/>
        </p:spPr>
      </p:pic>
      <p:pic>
        <p:nvPicPr>
          <p:cNvPr id="4103" name="Picture 7" descr="C:\Users\Lipika\Desktop\photos\17 Oct 2-15- Innovation Flow\DSC029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514600"/>
            <a:ext cx="2667000" cy="2000250"/>
          </a:xfrm>
          <a:prstGeom prst="rect">
            <a:avLst/>
          </a:prstGeom>
          <a:noFill/>
        </p:spPr>
      </p:pic>
      <p:pic>
        <p:nvPicPr>
          <p:cNvPr id="4104" name="Picture 8" descr="C:\Users\Lipika\Desktop\photos\17 Oct 2-15- Innovation Flow\DSC03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105" name="Picture 9" descr="C:\Users\Lipika\Desktop\photos\17 Oct 2-15- Innovation Flow\DSC03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648200"/>
            <a:ext cx="2667000" cy="2000250"/>
          </a:xfrm>
          <a:prstGeom prst="rect">
            <a:avLst/>
          </a:prstGeom>
          <a:noFill/>
        </p:spPr>
      </p:pic>
      <p:pic>
        <p:nvPicPr>
          <p:cNvPr id="4106" name="Picture 10" descr="C:\Users\Lipika\Desktop\photos\17 Oct 2-15- Innovation Flow\DSC030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46482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pika\Desktop\photos\17 Oct 2-15- Innovation Flow\DSC03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667000" cy="2000250"/>
          </a:xfrm>
          <a:prstGeom prst="rect">
            <a:avLst/>
          </a:prstGeom>
          <a:noFill/>
        </p:spPr>
      </p:pic>
      <p:pic>
        <p:nvPicPr>
          <p:cNvPr id="5123" name="Picture 3" descr="C:\Users\Lipika\Desktop\photos\17 Oct 2-15- Innovation Flow\DSC03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"/>
            <a:ext cx="2667000" cy="2000250"/>
          </a:xfrm>
          <a:prstGeom prst="rect">
            <a:avLst/>
          </a:prstGeom>
          <a:noFill/>
        </p:spPr>
      </p:pic>
      <p:pic>
        <p:nvPicPr>
          <p:cNvPr id="5124" name="Picture 4" descr="C:\Users\Lipika\Desktop\photos\17 Oct 2-15- Innovation Flow\DSC03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8600"/>
            <a:ext cx="2667000" cy="2000250"/>
          </a:xfrm>
          <a:prstGeom prst="rect">
            <a:avLst/>
          </a:prstGeom>
          <a:noFill/>
        </p:spPr>
      </p:pic>
      <p:pic>
        <p:nvPicPr>
          <p:cNvPr id="5125" name="Picture 5" descr="C:\Users\Lipika\Desktop\photos\17 Oct 2-15- Innovation Flow\DSC03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2641600" cy="1981200"/>
          </a:xfrm>
          <a:prstGeom prst="rect">
            <a:avLst/>
          </a:prstGeom>
          <a:noFill/>
        </p:spPr>
      </p:pic>
      <p:pic>
        <p:nvPicPr>
          <p:cNvPr id="5126" name="Picture 6" descr="C:\Users\Lipika\Desktop\photos\17 Oct 2-15- Innovation Flow\DSC03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362200"/>
            <a:ext cx="2641600" cy="1981200"/>
          </a:xfrm>
          <a:prstGeom prst="rect">
            <a:avLst/>
          </a:prstGeom>
          <a:noFill/>
        </p:spPr>
      </p:pic>
      <p:pic>
        <p:nvPicPr>
          <p:cNvPr id="5127" name="Picture 7" descr="C:\Users\Lipika\Desktop\photos\17 Oct 2-15- Innovation Flow\DSC03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362200"/>
            <a:ext cx="2667000" cy="2000250"/>
          </a:xfrm>
          <a:prstGeom prst="rect">
            <a:avLst/>
          </a:prstGeom>
          <a:noFill/>
        </p:spPr>
      </p:pic>
      <p:pic>
        <p:nvPicPr>
          <p:cNvPr id="5128" name="Picture 8" descr="C:\Users\Lipika\Desktop\photos\17 Oct 2-15- Innovation Flow\DSC03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495800"/>
            <a:ext cx="2641600" cy="1981200"/>
          </a:xfrm>
          <a:prstGeom prst="rect">
            <a:avLst/>
          </a:prstGeom>
          <a:noFill/>
        </p:spPr>
      </p:pic>
      <p:pic>
        <p:nvPicPr>
          <p:cNvPr id="5129" name="Picture 9" descr="C:\Users\Lipika\Desktop\photos\17 Oct 2-15- Innovation Flow\DSC030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572000"/>
            <a:ext cx="2540000" cy="1905000"/>
          </a:xfrm>
          <a:prstGeom prst="rect">
            <a:avLst/>
          </a:prstGeom>
          <a:noFill/>
        </p:spPr>
      </p:pic>
      <p:pic>
        <p:nvPicPr>
          <p:cNvPr id="5130" name="Picture 10" descr="C:\Users\Lipika\Desktop\photos\17 Oct 2-15- Innovation Flow\DSC030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45720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pika\Desktop\photos\17 Oct 2-15- Innovation Flow\DSC03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2844800" cy="2133600"/>
          </a:xfrm>
          <a:prstGeom prst="rect">
            <a:avLst/>
          </a:prstGeom>
          <a:noFill/>
        </p:spPr>
      </p:pic>
      <p:pic>
        <p:nvPicPr>
          <p:cNvPr id="6147" name="Picture 3" descr="C:\Users\Lipika\Desktop\photos\17 Oct 2-15- Innovation Flow\DSC03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"/>
            <a:ext cx="2844800" cy="2133600"/>
          </a:xfrm>
          <a:prstGeom prst="rect">
            <a:avLst/>
          </a:prstGeom>
          <a:noFill/>
        </p:spPr>
      </p:pic>
      <p:pic>
        <p:nvPicPr>
          <p:cNvPr id="6148" name="Picture 4" descr="C:\Users\Lipika\Desktop\photos\17 Oct 2-15- Innovation Flow\DSC03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"/>
            <a:ext cx="2844800" cy="2133600"/>
          </a:xfrm>
          <a:prstGeom prst="rect">
            <a:avLst/>
          </a:prstGeom>
          <a:noFill/>
        </p:spPr>
      </p:pic>
      <p:pic>
        <p:nvPicPr>
          <p:cNvPr id="6149" name="Picture 5" descr="C:\Users\Lipika\Desktop\photos\17 Oct 2-15- Innovation Flow\DSC03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14600"/>
            <a:ext cx="2743200" cy="2057400"/>
          </a:xfrm>
          <a:prstGeom prst="rect">
            <a:avLst/>
          </a:prstGeom>
          <a:noFill/>
        </p:spPr>
      </p:pic>
      <p:pic>
        <p:nvPicPr>
          <p:cNvPr id="6150" name="Picture 6" descr="C:\Users\Lipika\Desktop\photos\17 Oct 2-15- Innovation Flow\DSC03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514600"/>
            <a:ext cx="2743200" cy="2057400"/>
          </a:xfrm>
          <a:prstGeom prst="rect">
            <a:avLst/>
          </a:prstGeom>
          <a:noFill/>
        </p:spPr>
      </p:pic>
      <p:pic>
        <p:nvPicPr>
          <p:cNvPr id="6151" name="Picture 7" descr="C:\Users\Lipika\Desktop\photos\17 Oct 2-15- Innovation Flow\DSC03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514600"/>
            <a:ext cx="2743200" cy="2057400"/>
          </a:xfrm>
          <a:prstGeom prst="rect">
            <a:avLst/>
          </a:prstGeom>
          <a:noFill/>
        </p:spPr>
      </p:pic>
      <p:pic>
        <p:nvPicPr>
          <p:cNvPr id="6152" name="Picture 8" descr="C:\Users\Lipika\Desktop\photos\17 Oct 2-15- Innovation Flow\DSC030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724400"/>
            <a:ext cx="2641600" cy="1981200"/>
          </a:xfrm>
          <a:prstGeom prst="rect">
            <a:avLst/>
          </a:prstGeom>
          <a:noFill/>
        </p:spPr>
      </p:pic>
      <p:pic>
        <p:nvPicPr>
          <p:cNvPr id="6153" name="Picture 9" descr="C:\Users\Lipika\Desktop\photos\17 Oct 2-15- Innovation Flow\DSC030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724400"/>
            <a:ext cx="2667000" cy="2000250"/>
          </a:xfrm>
          <a:prstGeom prst="rect">
            <a:avLst/>
          </a:prstGeom>
          <a:noFill/>
        </p:spPr>
      </p:pic>
      <p:pic>
        <p:nvPicPr>
          <p:cNvPr id="6154" name="Picture 10" descr="C:\Users\Lipika\Desktop\photos\17 Oct 2-15- Innovation Flow\DSC030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47244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pika\Desktop\photos\17 Oct 2-15- Innovation Flow\DSC03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40" y="228600"/>
            <a:ext cx="2641600" cy="1981200"/>
          </a:xfrm>
          <a:prstGeom prst="rect">
            <a:avLst/>
          </a:prstGeom>
          <a:noFill/>
        </p:spPr>
      </p:pic>
      <p:pic>
        <p:nvPicPr>
          <p:cNvPr id="7171" name="Picture 3" descr="C:\Users\Lipika\Desktop\photos\17 Oct 2-15- Innovation Flow\DSC03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40" y="228600"/>
            <a:ext cx="2667000" cy="2000250"/>
          </a:xfrm>
          <a:prstGeom prst="rect">
            <a:avLst/>
          </a:prstGeom>
          <a:noFill/>
        </p:spPr>
      </p:pic>
      <p:pic>
        <p:nvPicPr>
          <p:cNvPr id="7172" name="Picture 4" descr="C:\Users\Lipika\Desktop\photos\17 Oct 2-15- Innovation Flow\DSC03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440" y="304800"/>
            <a:ext cx="2590800" cy="1943100"/>
          </a:xfrm>
          <a:prstGeom prst="rect">
            <a:avLst/>
          </a:prstGeom>
          <a:noFill/>
        </p:spPr>
      </p:pic>
      <p:pic>
        <p:nvPicPr>
          <p:cNvPr id="7173" name="Picture 5" descr="C:\Users\Lipika\Desktop\photos\17 Oct 2-15- Innovation Flow\DSC03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438400"/>
            <a:ext cx="4064000" cy="3048000"/>
          </a:xfrm>
          <a:prstGeom prst="rect">
            <a:avLst/>
          </a:prstGeom>
          <a:noFill/>
        </p:spPr>
      </p:pic>
      <p:pic>
        <p:nvPicPr>
          <p:cNvPr id="7174" name="Picture 6" descr="C:\Users\Lipika\Desktop\photos\17 Oct 2-15- Innovation Flow\DSC03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4384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Lipika</dc:creator>
  <cp:lastModifiedBy>Lipika</cp:lastModifiedBy>
  <cp:revision>36</cp:revision>
  <dcterms:created xsi:type="dcterms:W3CDTF">2006-08-16T00:00:00Z</dcterms:created>
  <dcterms:modified xsi:type="dcterms:W3CDTF">2015-10-19T08:07:53Z</dcterms:modified>
</cp:coreProperties>
</file>