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52400"/>
            <a:ext cx="6934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One Day Workshop on Introduction to Patent Landscaping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17526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25 July 2015</a:t>
            </a:r>
            <a:endParaRPr lang="en-IN" dirty="0"/>
          </a:p>
        </p:txBody>
      </p:sp>
      <p:pic>
        <p:nvPicPr>
          <p:cNvPr id="1026" name="Picture 2" descr="X:\IPFACE\25 July 2015- Patent Landscaping workshop\DSC02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762000"/>
            <a:ext cx="3352800" cy="2514600"/>
          </a:xfrm>
          <a:prstGeom prst="rect">
            <a:avLst/>
          </a:prstGeom>
          <a:noFill/>
        </p:spPr>
      </p:pic>
      <p:pic>
        <p:nvPicPr>
          <p:cNvPr id="1027" name="Picture 3" descr="X:\IPFACE\25 July 2015- Patent Landscaping workshop\DSC02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5384800" cy="4038600"/>
          </a:xfrm>
          <a:prstGeom prst="rect">
            <a:avLst/>
          </a:prstGeom>
          <a:noFill/>
        </p:spPr>
      </p:pic>
      <p:pic>
        <p:nvPicPr>
          <p:cNvPr id="1028" name="Picture 4" descr="X:\IPFACE\25 July 2015- Patent Landscaping workshop\DSC02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733800"/>
            <a:ext cx="3352800" cy="2514600"/>
          </a:xfrm>
          <a:prstGeom prst="rect">
            <a:avLst/>
          </a:prstGeom>
          <a:noFill/>
        </p:spPr>
      </p:pic>
      <p:pic>
        <p:nvPicPr>
          <p:cNvPr id="1029" name="Picture 5" descr="X:\IPFACE\25 July 2015- Patent Landscaping workshop\DSC02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953000"/>
            <a:ext cx="2362200" cy="1771650"/>
          </a:xfrm>
          <a:prstGeom prst="rect">
            <a:avLst/>
          </a:prstGeom>
          <a:noFill/>
        </p:spPr>
      </p:pic>
      <p:pic>
        <p:nvPicPr>
          <p:cNvPr id="1030" name="Picture 6" descr="X:\IPFACE\25 July 2015- Patent Landscaping workshop\DSC023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953000"/>
            <a:ext cx="2387600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IPFACE\25 July 2015- Patent Landscaping workshop\DSC02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2362200" cy="1771650"/>
          </a:xfrm>
          <a:prstGeom prst="rect">
            <a:avLst/>
          </a:prstGeom>
          <a:noFill/>
        </p:spPr>
      </p:pic>
      <p:pic>
        <p:nvPicPr>
          <p:cNvPr id="2051" name="Picture 3" descr="X:\IPFACE\25 July 2015- Patent Landscaping workshop\DSC02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33400"/>
            <a:ext cx="2336800" cy="1752600"/>
          </a:xfrm>
          <a:prstGeom prst="rect">
            <a:avLst/>
          </a:prstGeom>
          <a:noFill/>
        </p:spPr>
      </p:pic>
      <p:pic>
        <p:nvPicPr>
          <p:cNvPr id="2052" name="Picture 4" descr="X:\IPFACE\25 July 2015- Patent Landscaping workshop\DSC02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33400"/>
            <a:ext cx="2362200" cy="1771650"/>
          </a:xfrm>
          <a:prstGeom prst="rect">
            <a:avLst/>
          </a:prstGeom>
          <a:noFill/>
        </p:spPr>
      </p:pic>
      <p:pic>
        <p:nvPicPr>
          <p:cNvPr id="2053" name="Picture 5" descr="X:\IPFACE\25 July 2015- Patent Landscaping workshop\DSC023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362200"/>
            <a:ext cx="2362200" cy="1771650"/>
          </a:xfrm>
          <a:prstGeom prst="rect">
            <a:avLst/>
          </a:prstGeom>
          <a:noFill/>
        </p:spPr>
      </p:pic>
      <p:pic>
        <p:nvPicPr>
          <p:cNvPr id="2054" name="Picture 6" descr="X:\IPFACE\25 July 2015- Patent Landscaping workshop\DSC023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362200"/>
            <a:ext cx="2362200" cy="1771650"/>
          </a:xfrm>
          <a:prstGeom prst="rect">
            <a:avLst/>
          </a:prstGeom>
          <a:noFill/>
        </p:spPr>
      </p:pic>
      <p:pic>
        <p:nvPicPr>
          <p:cNvPr id="2055" name="Picture 7" descr="X:\IPFACE\25 July 2015- Patent Landscaping workshop\DSC023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362200"/>
            <a:ext cx="2336800" cy="1752600"/>
          </a:xfrm>
          <a:prstGeom prst="rect">
            <a:avLst/>
          </a:prstGeom>
          <a:noFill/>
        </p:spPr>
      </p:pic>
      <p:pic>
        <p:nvPicPr>
          <p:cNvPr id="2056" name="Picture 8" descr="X:\IPFACE\25 July 2015- Patent Landscaping workshop\DSC023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4191000"/>
            <a:ext cx="2362200" cy="1771650"/>
          </a:xfrm>
          <a:prstGeom prst="rect">
            <a:avLst/>
          </a:prstGeom>
          <a:noFill/>
        </p:spPr>
      </p:pic>
      <p:pic>
        <p:nvPicPr>
          <p:cNvPr id="2057" name="Picture 9" descr="X:\IPFACE\25 July 2015- Patent Landscaping workshop\DSC023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267200"/>
            <a:ext cx="2336800" cy="1752600"/>
          </a:xfrm>
          <a:prstGeom prst="rect">
            <a:avLst/>
          </a:prstGeom>
          <a:noFill/>
        </p:spPr>
      </p:pic>
      <p:pic>
        <p:nvPicPr>
          <p:cNvPr id="2058" name="Picture 10" descr="X:\IPFACE\25 July 2015- Patent Landscaping workshop\DSC0236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4267200"/>
            <a:ext cx="23368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Lipika</dc:creator>
  <cp:lastModifiedBy>Lipika</cp:lastModifiedBy>
  <cp:revision>13</cp:revision>
  <dcterms:created xsi:type="dcterms:W3CDTF">2006-08-16T00:00:00Z</dcterms:created>
  <dcterms:modified xsi:type="dcterms:W3CDTF">2015-07-29T06:14:59Z</dcterms:modified>
</cp:coreProperties>
</file>