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7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152400"/>
            <a:ext cx="815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b="1" dirty="0" smtClean="0"/>
              <a:t>2 Day workshop on Patent Drafting</a:t>
            </a:r>
            <a:endParaRPr lang="en-IN" b="1" dirty="0"/>
          </a:p>
        </p:txBody>
      </p:sp>
      <p:pic>
        <p:nvPicPr>
          <p:cNvPr id="1026" name="Picture 2" descr="C:\Users\Lipika\Desktop\photos\26-27 Aug 2016- Patent Drafting\DSC044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4572000" cy="3429000"/>
          </a:xfrm>
          <a:prstGeom prst="rect">
            <a:avLst/>
          </a:prstGeom>
          <a:noFill/>
        </p:spPr>
      </p:pic>
      <p:pic>
        <p:nvPicPr>
          <p:cNvPr id="1027" name="Picture 3" descr="C:\Users\Lipika\Desktop\photos\26-27 Aug 2016- Patent Drafting\DSC044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685800"/>
            <a:ext cx="1828800" cy="1371600"/>
          </a:xfrm>
          <a:prstGeom prst="rect">
            <a:avLst/>
          </a:prstGeom>
          <a:noFill/>
        </p:spPr>
      </p:pic>
      <p:pic>
        <p:nvPicPr>
          <p:cNvPr id="1028" name="Picture 4" descr="C:\Users\Lipika\Desktop\photos\26-27 Aug 2016- Patent Drafting\DSC044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685800"/>
            <a:ext cx="1828800" cy="1371600"/>
          </a:xfrm>
          <a:prstGeom prst="rect">
            <a:avLst/>
          </a:prstGeom>
          <a:noFill/>
        </p:spPr>
      </p:pic>
      <p:pic>
        <p:nvPicPr>
          <p:cNvPr id="1029" name="Picture 5" descr="C:\Users\Lipika\Desktop\photos\26-27 Aug 2016- Patent Drafting\DSC0448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2133600"/>
            <a:ext cx="1828800" cy="1371600"/>
          </a:xfrm>
          <a:prstGeom prst="rect">
            <a:avLst/>
          </a:prstGeom>
          <a:noFill/>
        </p:spPr>
      </p:pic>
      <p:pic>
        <p:nvPicPr>
          <p:cNvPr id="1030" name="Picture 6" descr="C:\Users\Lipika\Desktop\photos\26-27 Aug 2016- Patent Drafting\DSC0448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34200" y="2133600"/>
            <a:ext cx="1828800" cy="1371600"/>
          </a:xfrm>
          <a:prstGeom prst="rect">
            <a:avLst/>
          </a:prstGeom>
          <a:noFill/>
        </p:spPr>
      </p:pic>
      <p:pic>
        <p:nvPicPr>
          <p:cNvPr id="1032" name="Picture 8" descr="C:\Users\Lipika\Desktop\photos\26-27 Aug 2016- Patent Drafting\DSC0448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34200" y="3581400"/>
            <a:ext cx="1828800" cy="1371600"/>
          </a:xfrm>
          <a:prstGeom prst="rect">
            <a:avLst/>
          </a:prstGeom>
          <a:noFill/>
        </p:spPr>
      </p:pic>
      <p:pic>
        <p:nvPicPr>
          <p:cNvPr id="1034" name="Picture 10" descr="C:\Users\Lipika\Desktop\photos\26-27 Aug 2016- Patent Drafting\DSC0448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34200" y="5029200"/>
            <a:ext cx="1828800" cy="1371600"/>
          </a:xfrm>
          <a:prstGeom prst="rect">
            <a:avLst/>
          </a:prstGeom>
          <a:noFill/>
        </p:spPr>
      </p:pic>
      <p:pic>
        <p:nvPicPr>
          <p:cNvPr id="1035" name="Picture 11" descr="C:\Users\Lipika\Desktop\photos\26-27 Aug 2016- Patent Drafting\DSC0447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3352800"/>
            <a:ext cx="1752600" cy="1314450"/>
          </a:xfrm>
          <a:prstGeom prst="rect">
            <a:avLst/>
          </a:prstGeom>
          <a:noFill/>
        </p:spPr>
      </p:pic>
      <p:pic>
        <p:nvPicPr>
          <p:cNvPr id="1036" name="Picture 12" descr="C:\Users\Lipika\Desktop\photos\26-27 Aug 2016- Patent Drafting\DSC04477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4724400"/>
            <a:ext cx="1752600" cy="1314450"/>
          </a:xfrm>
          <a:prstGeom prst="rect">
            <a:avLst/>
          </a:prstGeom>
          <a:noFill/>
        </p:spPr>
      </p:pic>
      <p:pic>
        <p:nvPicPr>
          <p:cNvPr id="1037" name="Picture 13" descr="C:\Users\Lipika\Desktop\photos\26-27 Aug 2016- Patent Drafting\DSC04473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828800" y="3429000"/>
            <a:ext cx="1600200" cy="1200150"/>
          </a:xfrm>
          <a:prstGeom prst="rect">
            <a:avLst/>
          </a:prstGeom>
          <a:noFill/>
        </p:spPr>
      </p:pic>
      <p:pic>
        <p:nvPicPr>
          <p:cNvPr id="1038" name="Picture 14" descr="C:\Users\Lipika\Desktop\photos\26-27 Aug 2016- Patent Drafting\DSC04466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828800" y="4800600"/>
            <a:ext cx="1625600" cy="1219200"/>
          </a:xfrm>
          <a:prstGeom prst="rect">
            <a:avLst/>
          </a:prstGeom>
          <a:noFill/>
        </p:spPr>
      </p:pic>
      <p:pic>
        <p:nvPicPr>
          <p:cNvPr id="1039" name="Picture 15" descr="C:\Users\Lipika\Desktop\photos\26-27 Aug 2016- Patent Drafting\DSC04463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505200" y="3429000"/>
            <a:ext cx="1524000" cy="1143000"/>
          </a:xfrm>
          <a:prstGeom prst="rect">
            <a:avLst/>
          </a:prstGeom>
          <a:noFill/>
        </p:spPr>
      </p:pic>
      <p:pic>
        <p:nvPicPr>
          <p:cNvPr id="1031" name="Picture 7" descr="C:\Users\Lipika\Desktop\photos\26-27 Aug 2016- Patent Drafting\DSC04485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953000" y="3581400"/>
            <a:ext cx="1828800" cy="1371600"/>
          </a:xfrm>
          <a:prstGeom prst="rect">
            <a:avLst/>
          </a:prstGeom>
          <a:noFill/>
        </p:spPr>
      </p:pic>
      <p:pic>
        <p:nvPicPr>
          <p:cNvPr id="1040" name="Picture 16" descr="C:\Users\Lipika\Desktop\photos\26-27 Aug 2016- Patent Drafting\DSC04475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505200" y="4800600"/>
            <a:ext cx="1600200" cy="1200150"/>
          </a:xfrm>
          <a:prstGeom prst="rect">
            <a:avLst/>
          </a:prstGeom>
          <a:noFill/>
        </p:spPr>
      </p:pic>
      <p:pic>
        <p:nvPicPr>
          <p:cNvPr id="1033" name="Picture 9" descr="C:\Users\Lipika\Desktop\photos\26-27 Aug 2016- Patent Drafting\DSC04483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953000" y="5029200"/>
            <a:ext cx="1828800" cy="1371600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0" y="6248400"/>
            <a:ext cx="495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b="1" dirty="0" smtClean="0"/>
              <a:t>Attendees: 45 </a:t>
            </a: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Microsoft Office PowerPoint</Application>
  <PresentationFormat>On-screen Show (4:3)</PresentationFormat>
  <Paragraphs>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Lipika</dc:creator>
  <cp:lastModifiedBy>Lipika</cp:lastModifiedBy>
  <cp:revision>1</cp:revision>
  <dcterms:created xsi:type="dcterms:W3CDTF">2006-08-16T00:00:00Z</dcterms:created>
  <dcterms:modified xsi:type="dcterms:W3CDTF">2016-08-28T04:45:33Z</dcterms:modified>
</cp:coreProperties>
</file>