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rebuchet MS" pitchFamily="34" charset="0"/>
              </a:rPr>
              <a:t>(23-24 Sept 2016) 2 </a:t>
            </a:r>
            <a:r>
              <a:rPr lang="en-IN" b="1" dirty="0" smtClean="0">
                <a:solidFill>
                  <a:schemeClr val="tx1"/>
                </a:solidFill>
                <a:latin typeface="Trebuchet MS" pitchFamily="34" charset="0"/>
              </a:rPr>
              <a:t>days Hands on workshop on Technology Valuation</a:t>
            </a:r>
            <a:endParaRPr lang="en-IN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" name="Picture 3" descr="C:\Users\Lipika\Desktop\photos\23-24 Sept 2016- Tech Valuation\P_20160923_155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Lipika\Desktop\photos\23-24 Sept 2016- Tech Valuation\P_20160924_152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418800"/>
            <a:ext cx="2592000" cy="1458000"/>
          </a:xfrm>
          <a:prstGeom prst="rect">
            <a:avLst/>
          </a:prstGeom>
          <a:noFill/>
        </p:spPr>
      </p:pic>
      <p:pic>
        <p:nvPicPr>
          <p:cNvPr id="2056" name="Picture 8" descr="C:\Users\Lipika\Desktop\photos\23-24 Sept 2016- Tech Valuation\P_20160924_152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942800"/>
            <a:ext cx="2592000" cy="1458000"/>
          </a:xfrm>
          <a:prstGeom prst="rect">
            <a:avLst/>
          </a:prstGeom>
          <a:noFill/>
        </p:spPr>
      </p:pic>
      <p:pic>
        <p:nvPicPr>
          <p:cNvPr id="2052" name="Picture 4" descr="C:\Users\Lipika\Desktop\photos\23-24 Sept 2016- Tech Valuation\P_20160923_175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94800"/>
            <a:ext cx="2591999" cy="1458000"/>
          </a:xfrm>
          <a:prstGeom prst="rect">
            <a:avLst/>
          </a:prstGeom>
          <a:noFill/>
        </p:spPr>
      </p:pic>
      <p:pic>
        <p:nvPicPr>
          <p:cNvPr id="2053" name="Picture 5" descr="C:\Users\Lipika\Desktop\photos\23-24 Sept 2016- Tech Valuation\P_20160924_142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894800"/>
            <a:ext cx="2592000" cy="1458000"/>
          </a:xfrm>
          <a:prstGeom prst="rect">
            <a:avLst/>
          </a:prstGeom>
          <a:noFill/>
        </p:spPr>
      </p:pic>
      <p:pic>
        <p:nvPicPr>
          <p:cNvPr id="2054" name="Picture 6" descr="C:\Users\Lipika\Desktop\photos\23-24 Sept 2016- Tech Valuation\P_20160924_1522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894800"/>
            <a:ext cx="2592000" cy="1458000"/>
          </a:xfrm>
          <a:prstGeom prst="rect">
            <a:avLst/>
          </a:prstGeom>
          <a:noFill/>
        </p:spPr>
      </p:pic>
      <p:pic>
        <p:nvPicPr>
          <p:cNvPr id="2055" name="Picture 7" descr="C:\Users\Lipika\Desktop\photos\23-24 Sept 2016- Tech Valuation\P_20160924_1522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942800"/>
            <a:ext cx="2592000" cy="1458000"/>
          </a:xfrm>
          <a:prstGeom prst="rect">
            <a:avLst/>
          </a:prstGeom>
          <a:noFill/>
        </p:spPr>
      </p:pic>
      <p:pic>
        <p:nvPicPr>
          <p:cNvPr id="2058" name="Picture 10" descr="C:\Users\Lipika\Desktop\photos\23-24 Sept 2016- Tech Valuation\P_20160924_1525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418800"/>
            <a:ext cx="2592000" cy="1458000"/>
          </a:xfrm>
          <a:prstGeom prst="rect">
            <a:avLst/>
          </a:prstGeom>
          <a:noFill/>
        </p:spPr>
      </p:pic>
      <p:pic>
        <p:nvPicPr>
          <p:cNvPr id="2060" name="Picture 12" descr="C:\Users\Lipika\Desktop\photos\23-24 Sept 2016- Tech Valuation\P_20160924_1523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418800"/>
            <a:ext cx="2592000" cy="1458000"/>
          </a:xfrm>
          <a:prstGeom prst="rect">
            <a:avLst/>
          </a:prstGeom>
          <a:noFill/>
        </p:spPr>
      </p:pic>
      <p:pic>
        <p:nvPicPr>
          <p:cNvPr id="2059" name="Picture 11" descr="C:\Users\Lipika\Desktop\photos\23-24 Sept 2016- Tech Valuation\P_20160924_1620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4942800"/>
            <a:ext cx="2592000" cy="1458000"/>
          </a:xfrm>
          <a:prstGeom prst="rect">
            <a:avLst/>
          </a:prstGeom>
          <a:noFill/>
        </p:spPr>
      </p:pic>
      <p:pic>
        <p:nvPicPr>
          <p:cNvPr id="16" name="Picture 7" descr="C:\Users\Lipika\Desktop\photos\23-24 Sept 2016- Tech Valuation\P_20160923_15042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381000"/>
            <a:ext cx="2591999" cy="1458000"/>
          </a:xfrm>
          <a:prstGeom prst="rect">
            <a:avLst/>
          </a:prstGeom>
          <a:noFill/>
        </p:spPr>
      </p:pic>
      <p:pic>
        <p:nvPicPr>
          <p:cNvPr id="17" name="Picture 9" descr="C:\Users\Lipika\Desktop\photos\23-24 Sept 2016- Tech Valuation\P_20160923_16403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381000"/>
            <a:ext cx="2592000" cy="1458000"/>
          </a:xfrm>
          <a:prstGeom prst="rect">
            <a:avLst/>
          </a:prstGeom>
          <a:noFill/>
        </p:spPr>
      </p:pic>
      <p:pic>
        <p:nvPicPr>
          <p:cNvPr id="18" name="Picture 10" descr="C:\Users\Lipika\Desktop\photos\23-24 Sept 2016- Tech Valuation\P_20160923_17155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381000"/>
            <a:ext cx="2592000" cy="14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ipika\Desktop\photos\23-24 Sept 2016- Tech Valuation\P_20160924_172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800" y="76200"/>
            <a:ext cx="2592000" cy="1458000"/>
          </a:xfrm>
          <a:prstGeom prst="rect">
            <a:avLst/>
          </a:prstGeom>
          <a:noFill/>
        </p:spPr>
      </p:pic>
      <p:pic>
        <p:nvPicPr>
          <p:cNvPr id="3077" name="Picture 5" descr="C:\Users\Lipika\Desktop\photos\23-24 Sept 2016- Tech Valuation\P_20160924_172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9600" y="76200"/>
            <a:ext cx="2592000" cy="1458000"/>
          </a:xfrm>
          <a:prstGeom prst="rect">
            <a:avLst/>
          </a:prstGeom>
          <a:noFill/>
        </p:spPr>
      </p:pic>
      <p:pic>
        <p:nvPicPr>
          <p:cNvPr id="3075" name="Picture 3" descr="C:\Users\Lipika\Desktop\photos\23-24 Sept 2016- Tech Valuation\P_20160924_172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6200" y="76200"/>
            <a:ext cx="2592000" cy="1458000"/>
          </a:xfrm>
          <a:prstGeom prst="rect">
            <a:avLst/>
          </a:prstGeom>
          <a:noFill/>
        </p:spPr>
      </p:pic>
      <p:pic>
        <p:nvPicPr>
          <p:cNvPr id="3074" name="Picture 2" descr="C:\Users\Lipika\Desktop\photos\23-24 Sept 2016- Tech Valuation\P_20160924_172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200" y="76200"/>
            <a:ext cx="2592000" cy="1458000"/>
          </a:xfrm>
          <a:prstGeom prst="rect">
            <a:avLst/>
          </a:prstGeom>
          <a:noFill/>
        </p:spPr>
      </p:pic>
      <p:pic>
        <p:nvPicPr>
          <p:cNvPr id="3078" name="Picture 6" descr="C:\Users\Lipika\Desktop\photos\23-24 Sept 2016- Tech Valuation\P_20160924_172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600200"/>
            <a:ext cx="2592000" cy="1458000"/>
          </a:xfrm>
          <a:prstGeom prst="rect">
            <a:avLst/>
          </a:prstGeom>
          <a:noFill/>
        </p:spPr>
      </p:pic>
      <p:pic>
        <p:nvPicPr>
          <p:cNvPr id="3079" name="Picture 7" descr="C:\Users\Lipika\Desktop\photos\23-24 Sept 2016- Tech Valuation\P_20160924_173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600200"/>
            <a:ext cx="2592000" cy="1458000"/>
          </a:xfrm>
          <a:prstGeom prst="rect">
            <a:avLst/>
          </a:prstGeom>
          <a:noFill/>
        </p:spPr>
      </p:pic>
      <p:pic>
        <p:nvPicPr>
          <p:cNvPr id="3080" name="Picture 8" descr="C:\Users\Lipika\Desktop\photos\23-24 Sept 2016- Tech Valuation\P_20160924_1730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1600200"/>
            <a:ext cx="2592000" cy="1458000"/>
          </a:xfrm>
          <a:prstGeom prst="rect">
            <a:avLst/>
          </a:prstGeom>
          <a:noFill/>
        </p:spPr>
      </p:pic>
      <p:pic>
        <p:nvPicPr>
          <p:cNvPr id="3081" name="Picture 9" descr="C:\Users\Lipika\Desktop\photos\23-24 Sept 2016- Tech Valuation\P_20160924_1730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600200"/>
            <a:ext cx="2592000" cy="1458000"/>
          </a:xfrm>
          <a:prstGeom prst="rect">
            <a:avLst/>
          </a:prstGeom>
          <a:noFill/>
        </p:spPr>
      </p:pic>
      <p:pic>
        <p:nvPicPr>
          <p:cNvPr id="3082" name="Picture 10" descr="C:\Users\Lipika\Desktop\photos\23-24 Sept 2016- Tech Valuation\P_20160924_1731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2743200"/>
            <a:ext cx="2592000" cy="1458000"/>
          </a:xfrm>
          <a:prstGeom prst="rect">
            <a:avLst/>
          </a:prstGeom>
          <a:noFill/>
        </p:spPr>
      </p:pic>
      <p:pic>
        <p:nvPicPr>
          <p:cNvPr id="3083" name="Picture 11" descr="C:\Users\Lipika\Desktop\photos\23-24 Sept 2016- Tech Valuation\P_20160924_1731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2743200"/>
            <a:ext cx="2592000" cy="1458000"/>
          </a:xfrm>
          <a:prstGeom prst="rect">
            <a:avLst/>
          </a:prstGeom>
          <a:noFill/>
        </p:spPr>
      </p:pic>
      <p:pic>
        <p:nvPicPr>
          <p:cNvPr id="3084" name="Picture 12" descr="C:\Users\Lipika\Desktop\photos\23-24 Sept 2016- Tech Valuation\P_20160924_17315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200" y="2743200"/>
            <a:ext cx="2592000" cy="1458000"/>
          </a:xfrm>
          <a:prstGeom prst="rect">
            <a:avLst/>
          </a:prstGeom>
          <a:noFill/>
        </p:spPr>
      </p:pic>
      <p:pic>
        <p:nvPicPr>
          <p:cNvPr id="3085" name="Picture 13" descr="C:\Users\Lipika\Desktop\photos\23-24 Sept 2016- Tech Valuation\P_20160924_17321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038600"/>
            <a:ext cx="2592000" cy="1458000"/>
          </a:xfrm>
          <a:prstGeom prst="rect">
            <a:avLst/>
          </a:prstGeom>
          <a:noFill/>
        </p:spPr>
      </p:pic>
      <p:pic>
        <p:nvPicPr>
          <p:cNvPr id="3086" name="Picture 14" descr="C:\Users\Lipika\Desktop\photos\23-24 Sept 2016- Tech Valuation\P_20160924_17322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3886200"/>
            <a:ext cx="2592000" cy="1458000"/>
          </a:xfrm>
          <a:prstGeom prst="rect">
            <a:avLst/>
          </a:prstGeom>
          <a:noFill/>
        </p:spPr>
      </p:pic>
      <p:pic>
        <p:nvPicPr>
          <p:cNvPr id="3087" name="Picture 15" descr="C:\Users\Lipika\Desktop\photos\23-24 Sept 2016- Tech Valuation\P_20160924_17325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2200" y="4114800"/>
            <a:ext cx="2592000" cy="1458000"/>
          </a:xfrm>
          <a:prstGeom prst="rect">
            <a:avLst/>
          </a:prstGeom>
          <a:noFill/>
        </p:spPr>
      </p:pic>
      <p:pic>
        <p:nvPicPr>
          <p:cNvPr id="16" name="Picture 2" descr="C:\Users\Lipika\Desktop\photos\23-24 Sept 2016- Tech Valuation\P_20160924_17361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5400000"/>
            <a:ext cx="2592000" cy="1458000"/>
          </a:xfrm>
          <a:prstGeom prst="rect">
            <a:avLst/>
          </a:prstGeom>
          <a:noFill/>
        </p:spPr>
      </p:pic>
      <p:pic>
        <p:nvPicPr>
          <p:cNvPr id="17" name="Picture 3" descr="C:\Users\Lipika\Desktop\photos\23-24 Sept 2016- Tech Valuation\P_20160924_17364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52800" y="5257800"/>
            <a:ext cx="2592000" cy="14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pika\Desktop\photos\23-24 Sept 2016- Tech Valuation\P_20160924_173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4600"/>
            <a:ext cx="2592000" cy="1458000"/>
          </a:xfrm>
          <a:prstGeom prst="rect">
            <a:avLst/>
          </a:prstGeom>
          <a:noFill/>
        </p:spPr>
      </p:pic>
      <p:pic>
        <p:nvPicPr>
          <p:cNvPr id="4099" name="Picture 3" descr="C:\Users\Lipika\Desktop\photos\23-24 Sept 2016- Tech Valuation\P_20160924_173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18600"/>
            <a:ext cx="2592000" cy="1458000"/>
          </a:xfrm>
          <a:prstGeom prst="rect">
            <a:avLst/>
          </a:prstGeom>
          <a:noFill/>
        </p:spPr>
      </p:pic>
      <p:pic>
        <p:nvPicPr>
          <p:cNvPr id="4100" name="Picture 4" descr="C:\Users\Lipika\Desktop\photos\23-24 Sept 2016- Tech Valuation\P_20160924_173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42600"/>
            <a:ext cx="2592000" cy="1458000"/>
          </a:xfrm>
          <a:prstGeom prst="rect">
            <a:avLst/>
          </a:prstGeom>
          <a:noFill/>
        </p:spPr>
      </p:pic>
      <p:pic>
        <p:nvPicPr>
          <p:cNvPr id="4101" name="Picture 5" descr="C:\Users\Lipika\Desktop\photos\23-24 Sept 2016- Tech Valuation\P_20160924_173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866600"/>
            <a:ext cx="2592000" cy="1458000"/>
          </a:xfrm>
          <a:prstGeom prst="rect">
            <a:avLst/>
          </a:prstGeom>
          <a:noFill/>
        </p:spPr>
      </p:pic>
      <p:pic>
        <p:nvPicPr>
          <p:cNvPr id="4102" name="Picture 6" descr="C:\Users\Lipika\Desktop\photos\23-24 Sept 2016- Tech Valuation\P_20160924_1734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94600"/>
            <a:ext cx="2592000" cy="1458000"/>
          </a:xfrm>
          <a:prstGeom prst="rect">
            <a:avLst/>
          </a:prstGeom>
          <a:noFill/>
        </p:spPr>
      </p:pic>
      <p:pic>
        <p:nvPicPr>
          <p:cNvPr id="4103" name="Picture 7" descr="C:\Users\Lipika\Desktop\photos\23-24 Sept 2016- Tech Valuation\P_20160924_1734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818600"/>
            <a:ext cx="2592000" cy="1458000"/>
          </a:xfrm>
          <a:prstGeom prst="rect">
            <a:avLst/>
          </a:prstGeom>
          <a:noFill/>
        </p:spPr>
      </p:pic>
      <p:pic>
        <p:nvPicPr>
          <p:cNvPr id="4104" name="Picture 8" descr="C:\Users\Lipika\Desktop\photos\23-24 Sept 2016- Tech Valuation\P_20160924_1734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342600"/>
            <a:ext cx="2592000" cy="1458000"/>
          </a:xfrm>
          <a:prstGeom prst="rect">
            <a:avLst/>
          </a:prstGeom>
          <a:noFill/>
        </p:spPr>
      </p:pic>
      <p:pic>
        <p:nvPicPr>
          <p:cNvPr id="4105" name="Picture 9" descr="C:\Users\Lipika\Desktop\photos\23-24 Sept 2016- Tech Valuation\P_20160924_1735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866600"/>
            <a:ext cx="2592000" cy="1458000"/>
          </a:xfrm>
          <a:prstGeom prst="rect">
            <a:avLst/>
          </a:prstGeom>
          <a:noFill/>
        </p:spPr>
      </p:pic>
      <p:pic>
        <p:nvPicPr>
          <p:cNvPr id="4106" name="Picture 10" descr="C:\Users\Lipika\Desktop\photos\23-24 Sept 2016- Tech Valuation\P_20160924_1735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294600"/>
            <a:ext cx="2592000" cy="1458000"/>
          </a:xfrm>
          <a:prstGeom prst="rect">
            <a:avLst/>
          </a:prstGeom>
          <a:noFill/>
        </p:spPr>
      </p:pic>
      <p:pic>
        <p:nvPicPr>
          <p:cNvPr id="4107" name="Picture 11" descr="C:\Users\Lipika\Desktop\photos\23-24 Sept 2016- Tech Valuation\P_20160924_1735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1818600"/>
            <a:ext cx="2592000" cy="1458000"/>
          </a:xfrm>
          <a:prstGeom prst="rect">
            <a:avLst/>
          </a:prstGeom>
          <a:noFill/>
        </p:spPr>
      </p:pic>
      <p:pic>
        <p:nvPicPr>
          <p:cNvPr id="4108" name="Picture 12" descr="C:\Users\Lipika\Desktop\photos\23-24 Sept 2016- Tech Valuation\P_20160924_17355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3342600"/>
            <a:ext cx="2592000" cy="1458000"/>
          </a:xfrm>
          <a:prstGeom prst="rect">
            <a:avLst/>
          </a:prstGeom>
          <a:noFill/>
        </p:spPr>
      </p:pic>
      <p:pic>
        <p:nvPicPr>
          <p:cNvPr id="4109" name="Picture 13" descr="C:\Users\Lipika\Desktop\photos\23-24 Sept 2016- Tech Valuation\P_20160924_17360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600" y="4866600"/>
            <a:ext cx="2592000" cy="14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Lipika</dc:creator>
  <cp:lastModifiedBy>Lipika</cp:lastModifiedBy>
  <cp:revision>5</cp:revision>
  <dcterms:created xsi:type="dcterms:W3CDTF">2006-08-16T00:00:00Z</dcterms:created>
  <dcterms:modified xsi:type="dcterms:W3CDTF">2016-10-18T10:27:37Z</dcterms:modified>
</cp:coreProperties>
</file>